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8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9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10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11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0" r:id="rId1"/>
    <p:sldMasterId id="2147483836" r:id="rId2"/>
    <p:sldMasterId id="2147483837" r:id="rId3"/>
    <p:sldMasterId id="2147483838" r:id="rId4"/>
    <p:sldMasterId id="2147483839" r:id="rId5"/>
    <p:sldMasterId id="2147483782" r:id="rId6"/>
    <p:sldMasterId id="2147483768" r:id="rId7"/>
    <p:sldMasterId id="2147483740" r:id="rId8"/>
    <p:sldMasterId id="2147483772" r:id="rId9"/>
    <p:sldMasterId id="2147483760" r:id="rId10"/>
    <p:sldMasterId id="2147483744" r:id="rId11"/>
    <p:sldMasterId id="2147483764" r:id="rId12"/>
  </p:sldMasterIdLst>
  <p:notesMasterIdLst>
    <p:notesMasterId r:id="rId17"/>
  </p:notesMasterIdLst>
  <p:handoutMasterIdLst>
    <p:handoutMasterId r:id="rId18"/>
  </p:handoutMasterIdLst>
  <p:sldIdLst>
    <p:sldId id="338" r:id="rId13"/>
    <p:sldId id="306" r:id="rId14"/>
    <p:sldId id="339" r:id="rId15"/>
    <p:sldId id="337" r:id="rId16"/>
  </p:sldIdLst>
  <p:sldSz cx="9144000" cy="5143500" type="screen16x9"/>
  <p:notesSz cx="6669088" cy="97758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" userDrawn="1">
          <p15:clr>
            <a:srgbClr val="A4A3A4"/>
          </p15:clr>
        </p15:guide>
        <p15:guide id="2" orient="horz" pos="509">
          <p15:clr>
            <a:srgbClr val="A4A3A4"/>
          </p15:clr>
        </p15:guide>
        <p15:guide id="3" orient="horz" pos="762">
          <p15:clr>
            <a:srgbClr val="A4A3A4"/>
          </p15:clr>
        </p15:guide>
        <p15:guide id="4" orient="horz" pos="1030" userDrawn="1">
          <p15:clr>
            <a:srgbClr val="A4A3A4"/>
          </p15:clr>
        </p15:guide>
        <p15:guide id="5" orient="horz" pos="1271">
          <p15:clr>
            <a:srgbClr val="A4A3A4"/>
          </p15:clr>
        </p15:guide>
        <p15:guide id="6" orient="horz" pos="1529" userDrawn="1">
          <p15:clr>
            <a:srgbClr val="A4A3A4"/>
          </p15:clr>
        </p15:guide>
        <p15:guide id="7" orient="horz" pos="1620" userDrawn="1">
          <p15:clr>
            <a:srgbClr val="A4A3A4"/>
          </p15:clr>
        </p15:guide>
        <p15:guide id="8" orient="horz" pos="2033">
          <p15:clr>
            <a:srgbClr val="A4A3A4"/>
          </p15:clr>
        </p15:guide>
        <p15:guide id="9" orient="horz" pos="2287">
          <p15:clr>
            <a:srgbClr val="A4A3A4"/>
          </p15:clr>
        </p15:guide>
        <p15:guide id="10" orient="horz" pos="2541">
          <p15:clr>
            <a:srgbClr val="A4A3A4"/>
          </p15:clr>
        </p15:guide>
        <p15:guide id="11" orient="horz" pos="2795">
          <p15:clr>
            <a:srgbClr val="A4A3A4"/>
          </p15:clr>
        </p15:guide>
        <p15:guide id="12" orient="horz" pos="3003" userDrawn="1">
          <p15:clr>
            <a:srgbClr val="A4A3A4"/>
          </p15:clr>
        </p15:guide>
        <p15:guide id="13" pos="159">
          <p15:clr>
            <a:srgbClr val="A4A3A4"/>
          </p15:clr>
        </p15:guide>
        <p15:guide id="14" pos="318">
          <p15:clr>
            <a:srgbClr val="A4A3A4"/>
          </p15:clr>
        </p15:guide>
        <p15:guide id="15" pos="635">
          <p15:clr>
            <a:srgbClr val="A4A3A4"/>
          </p15:clr>
        </p15:guide>
        <p15:guide id="16" pos="483">
          <p15:clr>
            <a:srgbClr val="A4A3A4"/>
          </p15:clr>
        </p15:guide>
        <p15:guide id="17" pos="793">
          <p15:clr>
            <a:srgbClr val="A4A3A4"/>
          </p15:clr>
        </p15:guide>
        <p15:guide id="18" pos="930" userDrawn="1">
          <p15:clr>
            <a:srgbClr val="A4A3A4"/>
          </p15:clr>
        </p15:guide>
        <p15:guide id="19" pos="1111">
          <p15:clr>
            <a:srgbClr val="A4A3A4"/>
          </p15:clr>
        </p15:guide>
        <p15:guide id="20" pos="2880" userDrawn="1">
          <p15:clr>
            <a:srgbClr val="A4A3A4"/>
          </p15:clr>
        </p15:guide>
        <p15:guide id="21" pos="55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ng, Christina (Mesago Stuttgart)" initials="LC(S" lastIdx="1" clrIdx="0">
    <p:extLst>
      <p:ext uri="{19B8F6BF-5375-455C-9EA6-DF929625EA0E}">
        <p15:presenceInfo xmlns:p15="http://schemas.microsoft.com/office/powerpoint/2012/main" userId="S-1-5-21-1280059402-332475055-316617838-2567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4E58"/>
    <a:srgbClr val="00906E"/>
    <a:srgbClr val="FFFFFF"/>
    <a:srgbClr val="9298A3"/>
    <a:srgbClr val="DBDDE0"/>
    <a:srgbClr val="00204F"/>
    <a:srgbClr val="F59C00"/>
    <a:srgbClr val="44546A"/>
    <a:srgbClr val="50555F"/>
    <a:srgbClr val="002D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Mittlere Formatvorlage 4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FD4443E-F989-4FC4-A0C8-D5A2AF1F390B}" styleName="Dunkle Formatvorlage 1 - Akz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Mittlere Formatvorlage 1 - Akz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unkle Formatvorlage 1 - Akz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unkle Formatvorlage 1 - Akz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4609" autoAdjust="0"/>
  </p:normalViewPr>
  <p:slideViewPr>
    <p:cSldViewPr snapToGrid="0" showGuides="1">
      <p:cViewPr varScale="1">
        <p:scale>
          <a:sx n="137" d="100"/>
          <a:sy n="137" d="100"/>
        </p:scale>
        <p:origin x="942" y="126"/>
      </p:cViewPr>
      <p:guideLst>
        <p:guide orient="horz" pos="237"/>
        <p:guide orient="horz" pos="509"/>
        <p:guide orient="horz" pos="762"/>
        <p:guide orient="horz" pos="1030"/>
        <p:guide orient="horz" pos="1271"/>
        <p:guide orient="horz" pos="1529"/>
        <p:guide orient="horz" pos="1620"/>
        <p:guide orient="horz" pos="2033"/>
        <p:guide orient="horz" pos="2287"/>
        <p:guide orient="horz" pos="2541"/>
        <p:guide orient="horz" pos="2795"/>
        <p:guide orient="horz" pos="3003"/>
        <p:guide pos="159"/>
        <p:guide pos="318"/>
        <p:guide pos="635"/>
        <p:guide pos="483"/>
        <p:guide pos="793"/>
        <p:guide pos="930"/>
        <p:guide pos="1111"/>
        <p:guide pos="2880"/>
        <p:guide pos="55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96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l"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Diagram Headline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Values in %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6.2433127115567406E-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l"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32681345497797265"/>
          <c:y val="3.1342685370741481E-2"/>
          <c:w val="0.67318654502202735"/>
          <c:h val="0.866092184368737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Datenreihe 1</c:v>
                </c:pt>
              </c:strCache>
            </c:strRef>
          </c:tx>
          <c:spPr>
            <a:solidFill>
              <a:srgbClr val="8D8F95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8D8F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59-4143-B46E-B02CE35FBB24}"/>
              </c:ext>
            </c:extLst>
          </c:dPt>
          <c:dPt>
            <c:idx val="1"/>
            <c:invertIfNegative val="0"/>
            <c:bubble3D val="0"/>
            <c:spPr>
              <a:solidFill>
                <a:srgbClr val="8D8F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59-4143-B46E-B02CE35FBB24}"/>
              </c:ext>
            </c:extLst>
          </c:dPt>
          <c:dPt>
            <c:idx val="2"/>
            <c:invertIfNegative val="0"/>
            <c:bubble3D val="0"/>
            <c:spPr>
              <a:solidFill>
                <a:srgbClr val="00906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59-4143-B46E-B02CE35FBB24}"/>
              </c:ext>
            </c:extLst>
          </c:dPt>
          <c:cat>
            <c:numRef>
              <c:f>Tabelle1!$A$2:$A$4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C59-4143-B46E-B02CE35FBB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40"/>
        <c:axId val="569395712"/>
        <c:axId val="258859968"/>
      </c:barChart>
      <c:catAx>
        <c:axId val="56939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58859968"/>
        <c:crosses val="autoZero"/>
        <c:auto val="1"/>
        <c:lblAlgn val="ctr"/>
        <c:lblOffset val="100"/>
        <c:noMultiLvlLbl val="0"/>
      </c:catAx>
      <c:valAx>
        <c:axId val="258859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56939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200" baseline="0"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6CC2A-D563-429A-B6C9-52786CADDD3A}" type="datetimeFigureOut">
              <a:rPr lang="de-DE" smtClean="0"/>
              <a:t>29.03.2023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5288"/>
            <a:ext cx="2889250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8250" y="9285288"/>
            <a:ext cx="2889250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2F2500-E868-4354-87EE-049D8F3A7C2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55558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E592AA-9AB0-3542-8F84-5BF5E7D66A0B}" type="datetimeFigureOut">
              <a:rPr lang="de-DE" smtClean="0"/>
              <a:t>29.03.2023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1222375"/>
            <a:ext cx="5862638" cy="3298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750" y="4705350"/>
            <a:ext cx="5335588" cy="3848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5288"/>
            <a:ext cx="2889250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8250" y="9285288"/>
            <a:ext cx="2889250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21231D-87C7-4242-9319-BB340062FD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305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Titel Option 1 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1231D-87C7-4242-9319-BB340062FD9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4862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Titel Option 1 DE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21231D-87C7-4242-9319-BB340062FD98}" type="slidenum">
              <a:rPr lang="de-DE" smtClean="0">
                <a:solidFill>
                  <a:prstClr val="black"/>
                </a:solidFill>
              </a:rPr>
              <a:pPr/>
              <a:t>4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828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242" y="1783262"/>
            <a:ext cx="4954707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60243" y="2608263"/>
            <a:ext cx="4954707" cy="85883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360243" y="4840288"/>
            <a:ext cx="2133600" cy="273844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74B2138-F58E-406E-AAA8-B17084E36363}" type="datetimeFigureOut">
              <a:rPr lang="de-DE" smtClean="0"/>
              <a:pPr/>
              <a:t>29.03.2023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240657" y="4840288"/>
            <a:ext cx="2895600" cy="273844"/>
          </a:xfrm>
          <a:prstGeom prst="rect">
            <a:avLst/>
          </a:prstGeom>
        </p:spPr>
        <p:txBody>
          <a:bodyPr lIns="0" tIns="0" rIns="0" bIns="0" anchor="t" anchorCtr="0"/>
          <a:lstStyle>
            <a:lvl1pPr algn="ctr"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632905" y="4842000"/>
            <a:ext cx="2133601" cy="273844"/>
          </a:xfrm>
          <a:prstGeom prst="rect">
            <a:avLst/>
          </a:prstGeom>
        </p:spPr>
        <p:txBody>
          <a:bodyPr lIns="0" tIns="0" rIns="0" bIns="0" anchor="t" anchorCtr="0"/>
          <a:lstStyle>
            <a:lvl1pPr algn="r">
              <a:defRPr sz="120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EB518B4-9FBD-4624-BBCD-3402779DD7B2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68"/>
            <a:ext cx="9196210" cy="5172868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26" y="4756854"/>
            <a:ext cx="1164853" cy="1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965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242" y="1231446"/>
            <a:ext cx="8406263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242" y="2017712"/>
            <a:ext cx="8406263" cy="258118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54729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242" y="1231446"/>
            <a:ext cx="8406263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242" y="2017712"/>
            <a:ext cx="8406263" cy="258118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1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90219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58775" y="2017713"/>
            <a:ext cx="4032250" cy="47982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72025" y="2017713"/>
            <a:ext cx="4037909" cy="47982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58775" y="1231446"/>
            <a:ext cx="8461281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Klicken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358774" y="2536079"/>
            <a:ext cx="4032251" cy="190733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4772026" y="2536079"/>
            <a:ext cx="4037910" cy="1907334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33163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243" y="1231446"/>
            <a:ext cx="6421557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243" y="2017712"/>
            <a:ext cx="6421557" cy="258118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14236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243" y="1231446"/>
            <a:ext cx="6392982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243" y="2017712"/>
            <a:ext cx="6392982" cy="258118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72734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58775" y="2017713"/>
            <a:ext cx="3060700" cy="47982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09974" y="2017713"/>
            <a:ext cx="3152775" cy="47982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58775" y="1231446"/>
            <a:ext cx="6403975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Klicken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358774" y="2536079"/>
            <a:ext cx="3060701" cy="21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3609975" y="2536079"/>
            <a:ext cx="3152776" cy="21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37650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243" y="1231446"/>
            <a:ext cx="6364407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243" y="2017712"/>
            <a:ext cx="6364407" cy="258118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876064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0243" y="1231446"/>
            <a:ext cx="6392982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243" y="2017712"/>
            <a:ext cx="6392982" cy="258118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669474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58776" y="2017713"/>
            <a:ext cx="3070224" cy="47982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3600450" y="2017713"/>
            <a:ext cx="3162300" cy="47982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58775" y="1231446"/>
            <a:ext cx="6403975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Klicken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358775" y="2536079"/>
            <a:ext cx="3070225" cy="21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3600450" y="2536079"/>
            <a:ext cx="3162301" cy="21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57002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231446"/>
            <a:ext cx="6384925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5" y="2017712"/>
            <a:ext cx="6384925" cy="258118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42628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kapitel_plain_blau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3636000" y="817010"/>
            <a:ext cx="2952000" cy="2952000"/>
          </a:xfrm>
          <a:prstGeom prst="rect">
            <a:avLst/>
          </a:prstGeom>
          <a:solidFill>
            <a:srgbClr val="00906E"/>
          </a:solidFill>
          <a:ln w="12700">
            <a:solidFill>
              <a:srgbClr val="484E58"/>
            </a:solidFill>
          </a:ln>
        </p:spPr>
        <p:txBody>
          <a:bodyPr lIns="180000" tIns="144000" bIns="90000" anchor="t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ußzeilenplatzhalt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>
                <a:solidFill>
                  <a:srgbClr val="FFFFFF"/>
                </a:solidFill>
              </a:rPr>
              <a:t>© </a:t>
            </a:r>
            <a:r>
              <a:rPr lang="de-DE" b="1">
                <a:solidFill>
                  <a:srgbClr val="FFFFFF"/>
                </a:solidFill>
              </a:rPr>
              <a:t>Mesago</a:t>
            </a:r>
            <a:r>
              <a:rPr lang="de-DE">
                <a:solidFill>
                  <a:srgbClr val="FFFFFF"/>
                </a:solidFill>
              </a:rPr>
              <a:t> </a:t>
            </a:r>
            <a:r>
              <a:rPr lang="en-US">
                <a:solidFill>
                  <a:srgbClr val="FFFFFF"/>
                </a:solidFill>
              </a:rPr>
              <a:t>Messe Frankfurt</a:t>
            </a:r>
            <a:endParaRPr lang="de-DE" dirty="0">
              <a:solidFill>
                <a:srgbClr val="FFFFFF"/>
              </a:solidFill>
            </a:endParaRPr>
          </a:p>
        </p:txBody>
      </p:sp>
      <p:sp>
        <p:nvSpPr>
          <p:cNvPr id="13" name="Textplatzhalt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2554606" y="324040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XY</a:t>
            </a:r>
          </a:p>
        </p:txBody>
      </p:sp>
      <p:sp>
        <p:nvSpPr>
          <p:cNvPr id="16" name="Text Orange"/>
          <p:cNvSpPr>
            <a:spLocks noGrp="1"/>
          </p:cNvSpPr>
          <p:nvPr>
            <p:ph type="body" sz="quarter" idx="12" hasCustomPrompt="1"/>
          </p:nvPr>
        </p:nvSpPr>
        <p:spPr>
          <a:xfrm>
            <a:off x="2559810" y="324367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>
                <a:solidFill>
                  <a:srgbClr val="484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XY</a:t>
            </a:r>
          </a:p>
        </p:txBody>
      </p:sp>
      <p:sp>
        <p:nvSpPr>
          <p:cNvPr id="17" name="Titelplatzhalter 14"/>
          <p:cNvSpPr>
            <a:spLocks noGrp="1"/>
          </p:cNvSpPr>
          <p:nvPr>
            <p:ph type="title"/>
          </p:nvPr>
        </p:nvSpPr>
        <p:spPr>
          <a:xfrm>
            <a:off x="3837600" y="1080000"/>
            <a:ext cx="2566800" cy="245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Zwischenkapitel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, 24pt</a:t>
            </a:r>
            <a:br>
              <a:rPr lang="de-DE" dirty="0"/>
            </a:br>
            <a:r>
              <a:rPr lang="de-DE" dirty="0" err="1"/>
              <a:t>Subline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4275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58776" y="2017713"/>
            <a:ext cx="2965449" cy="47982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3543299" y="2017713"/>
            <a:ext cx="3190875" cy="47982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58776" y="1231446"/>
            <a:ext cx="6375399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Klicken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358776" y="2536079"/>
            <a:ext cx="2965450" cy="21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3543300" y="2536079"/>
            <a:ext cx="3190876" cy="21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401793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58775" y="1231446"/>
            <a:ext cx="6384925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692560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231446"/>
            <a:ext cx="6365875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5" y="2017712"/>
            <a:ext cx="6365875" cy="258118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201668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58776" y="2017713"/>
            <a:ext cx="3070224" cy="47982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3571875" y="2017713"/>
            <a:ext cx="3181350" cy="47982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58776" y="1231446"/>
            <a:ext cx="6394447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Klicken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358775" y="2536079"/>
            <a:ext cx="3070225" cy="21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3571875" y="2536079"/>
            <a:ext cx="3181351" cy="216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450251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58775" y="1231446"/>
            <a:ext cx="6384925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12895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kapitel_plain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Mesago</a:t>
            </a:r>
            <a:r>
              <a: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 Frankfurt</a:t>
            </a:r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3636757" y="816985"/>
            <a:ext cx="2950733" cy="2952000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lIns="180000" tIns="144000" bIns="90000" anchor="t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Orange"/>
          <p:cNvSpPr>
            <a:spLocks noGrp="1"/>
          </p:cNvSpPr>
          <p:nvPr>
            <p:ph type="body" sz="quarter" idx="11" hasCustomPrompt="1"/>
          </p:nvPr>
        </p:nvSpPr>
        <p:spPr>
          <a:xfrm>
            <a:off x="2559810" y="324367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>
                <a:solidFill>
                  <a:srgbClr val="484E5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XY</a:t>
            </a:r>
          </a:p>
        </p:txBody>
      </p:sp>
      <p:sp>
        <p:nvSpPr>
          <p:cNvPr id="16" name="Titelplatzhalter 14"/>
          <p:cNvSpPr>
            <a:spLocks noGrp="1"/>
          </p:cNvSpPr>
          <p:nvPr>
            <p:ph type="title"/>
          </p:nvPr>
        </p:nvSpPr>
        <p:spPr>
          <a:xfrm>
            <a:off x="3837600" y="1080000"/>
            <a:ext cx="2566800" cy="245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Zwischenkapitel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, 24pt</a:t>
            </a:r>
            <a:br>
              <a:rPr lang="de-DE" dirty="0"/>
            </a:br>
            <a:r>
              <a:rPr lang="de-DE" dirty="0" err="1"/>
              <a:t>Subline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291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kapitel_plain_KV_bl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3636000" y="817200"/>
            <a:ext cx="2952000" cy="295200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Mesago</a:t>
            </a:r>
            <a:r>
              <a: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 Frankfurt</a:t>
            </a:r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be weiß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2556000" y="3240000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4800" b="1" dirty="0">
              <a:solidFill>
                <a:srgbClr val="F59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Orange"/>
          <p:cNvSpPr>
            <a:spLocks noGrp="1"/>
          </p:cNvSpPr>
          <p:nvPr>
            <p:ph type="body" sz="quarter" idx="10" hasCustomPrompt="1"/>
          </p:nvPr>
        </p:nvSpPr>
        <p:spPr>
          <a:xfrm>
            <a:off x="2559810" y="324367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>
                <a:solidFill>
                  <a:srgbClr val="00906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XY</a:t>
            </a:r>
          </a:p>
        </p:txBody>
      </p:sp>
      <p:sp>
        <p:nvSpPr>
          <p:cNvPr id="13" name="Titelplatzhalter 14"/>
          <p:cNvSpPr>
            <a:spLocks noGrp="1"/>
          </p:cNvSpPr>
          <p:nvPr>
            <p:ph type="title"/>
          </p:nvPr>
        </p:nvSpPr>
        <p:spPr>
          <a:xfrm>
            <a:off x="3837600" y="1080000"/>
            <a:ext cx="2566800" cy="24552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Zwischenkapitel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, 24pt</a:t>
            </a:r>
            <a:br>
              <a:rPr lang="de-DE" dirty="0"/>
            </a:br>
            <a:r>
              <a:rPr lang="de-DE" dirty="0" err="1"/>
              <a:t>Subline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2744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kapitel_plain_KV_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be weiß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2556000" y="3240000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4800" b="1" dirty="0">
              <a:solidFill>
                <a:srgbClr val="F59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3636000" y="817200"/>
            <a:ext cx="2952000" cy="2952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ext Orange"/>
          <p:cNvSpPr>
            <a:spLocks noGrp="1"/>
          </p:cNvSpPr>
          <p:nvPr>
            <p:ph type="body" sz="quarter" idx="10" hasCustomPrompt="1"/>
          </p:nvPr>
        </p:nvSpPr>
        <p:spPr>
          <a:xfrm>
            <a:off x="2559810" y="324367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1">
                <a:solidFill>
                  <a:srgbClr val="9298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XY</a:t>
            </a:r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Mesago</a:t>
            </a:r>
            <a:r>
              <a: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 Frankfurt</a:t>
            </a:r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elplatzhalter 14"/>
          <p:cNvSpPr>
            <a:spLocks noGrp="1"/>
          </p:cNvSpPr>
          <p:nvPr>
            <p:ph type="title"/>
          </p:nvPr>
        </p:nvSpPr>
        <p:spPr>
          <a:xfrm>
            <a:off x="3837600" y="1080000"/>
            <a:ext cx="2566800" cy="245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Zwischenkapitel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, 24pt</a:t>
            </a:r>
            <a:br>
              <a:rPr lang="de-DE" dirty="0"/>
            </a:br>
            <a:r>
              <a:rPr lang="de-DE" dirty="0" err="1"/>
              <a:t>Subline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7350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kapitel_plain_KV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be weiß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2550419" y="3243674"/>
            <a:ext cx="1080000" cy="1080000"/>
          </a:xfrm>
          <a:prstGeom prst="rect">
            <a:avLst/>
          </a:prstGeom>
          <a:solidFill>
            <a:srgbClr val="9298A3"/>
          </a:solidFill>
          <a:ln>
            <a:noFill/>
          </a:ln>
        </p:spPr>
        <p:txBody>
          <a:bodyPr anchor="ctr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4800" b="1" dirty="0">
              <a:solidFill>
                <a:srgbClr val="F59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Orange"/>
          <p:cNvSpPr>
            <a:spLocks noGrp="1"/>
          </p:cNvSpPr>
          <p:nvPr>
            <p:ph type="body" sz="quarter" idx="10" hasCustomPrompt="1"/>
          </p:nvPr>
        </p:nvSpPr>
        <p:spPr>
          <a:xfrm>
            <a:off x="2559810" y="3243674"/>
            <a:ext cx="1070609" cy="1074421"/>
          </a:xfrm>
          <a:prstGeom prst="rect">
            <a:avLst/>
          </a:prstGeom>
          <a:ln>
            <a:solidFill>
              <a:srgbClr val="9298A3"/>
            </a:solidFill>
          </a:ln>
        </p:spPr>
        <p:txBody>
          <a:bodyPr anchor="ctr"/>
          <a:lstStyle>
            <a:lvl1pPr marL="0" indent="0" algn="ctr">
              <a:buNone/>
              <a:defRPr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 dirty="0"/>
              <a:t>XY</a:t>
            </a:r>
          </a:p>
        </p:txBody>
      </p:sp>
      <p:sp>
        <p:nvSpPr>
          <p:cNvPr id="16" name="Fußzeilenplatzhalt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Mesago</a:t>
            </a:r>
            <a:r>
              <a:rPr lang="de-DE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 Frankfurt</a:t>
            </a:r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3636000" y="817010"/>
            <a:ext cx="2952000" cy="2952000"/>
          </a:xfrm>
          <a:prstGeom prst="rect">
            <a:avLst/>
          </a:prstGeom>
          <a:noFill/>
          <a:ln w="12700">
            <a:solidFill>
              <a:srgbClr val="9298A3"/>
            </a:solidFill>
          </a:ln>
        </p:spPr>
        <p:txBody>
          <a:bodyPr lIns="180000" tIns="144000" bIns="90000" anchor="t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en-GB" sz="2400" dirty="0">
                <a:solidFill>
                  <a:srgbClr val="9298A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GB" sz="2400" dirty="0">
                <a:solidFill>
                  <a:srgbClr val="9298A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 sz="2400" b="1" dirty="0">
              <a:solidFill>
                <a:srgbClr val="9298A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platzhalter 14"/>
          <p:cNvSpPr>
            <a:spLocks noGrp="1"/>
          </p:cNvSpPr>
          <p:nvPr>
            <p:ph type="title"/>
          </p:nvPr>
        </p:nvSpPr>
        <p:spPr>
          <a:xfrm>
            <a:off x="3837600" y="1080000"/>
            <a:ext cx="2566800" cy="2455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dirty="0"/>
              <a:t>Zwischenkapitel</a:t>
            </a:r>
            <a:br>
              <a:rPr lang="de-DE" dirty="0"/>
            </a:br>
            <a:r>
              <a:rPr lang="de-DE" dirty="0"/>
              <a:t>Arial </a:t>
            </a:r>
            <a:r>
              <a:rPr lang="de-DE" dirty="0" err="1"/>
              <a:t>bold</a:t>
            </a:r>
            <a:r>
              <a:rPr lang="de-DE" dirty="0"/>
              <a:t>, 24pt</a:t>
            </a:r>
            <a:br>
              <a:rPr lang="de-DE" dirty="0"/>
            </a:br>
            <a:r>
              <a:rPr lang="de-DE" dirty="0" err="1"/>
              <a:t>Subline</a:t>
            </a:r>
            <a:br>
              <a:rPr 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24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8775" y="1231446"/>
            <a:ext cx="8424982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775" y="2017712"/>
            <a:ext cx="8424982" cy="2581181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2640760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3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1FA5528B-17C6-8D49-ACEC-A06EF242453C}"/>
              </a:ext>
            </a:extLst>
          </p:cNvPr>
          <p:cNvSpPr/>
          <p:nvPr userDrawn="1"/>
        </p:nvSpPr>
        <p:spPr>
          <a:xfrm>
            <a:off x="4752974" y="2016000"/>
            <a:ext cx="4029517" cy="2420269"/>
          </a:xfrm>
          <a:prstGeom prst="rect">
            <a:avLst/>
          </a:prstGeom>
          <a:solidFill>
            <a:srgbClr val="DBD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58776" y="2017713"/>
            <a:ext cx="4041776" cy="479822"/>
          </a:xfrm>
          <a:prstGeom prst="rect">
            <a:avLst/>
          </a:prstGeom>
        </p:spPr>
        <p:txBody>
          <a:bodyPr lIns="0" tIns="0" rIns="0" bIns="0" anchor="t"/>
          <a:lstStyle>
            <a:lvl1pPr marL="0" indent="0">
              <a:buNone/>
              <a:defRPr sz="2000" b="1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44141" y="2016000"/>
            <a:ext cx="4029517" cy="47982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2000" b="1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58776" y="1231446"/>
            <a:ext cx="8414883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Klicken bearbeiten</a:t>
            </a:r>
          </a:p>
        </p:txBody>
      </p:sp>
      <p:sp>
        <p:nvSpPr>
          <p:cNvPr id="11" name="Inhaltsplatzhalter 2"/>
          <p:cNvSpPr>
            <a:spLocks noGrp="1"/>
          </p:cNvSpPr>
          <p:nvPr>
            <p:ph sz="half" idx="13"/>
          </p:nvPr>
        </p:nvSpPr>
        <p:spPr>
          <a:xfrm>
            <a:off x="358775" y="2520000"/>
            <a:ext cx="4041776" cy="191626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Inhaltsplatzhalter 2"/>
          <p:cNvSpPr>
            <a:spLocks noGrp="1"/>
          </p:cNvSpPr>
          <p:nvPr>
            <p:ph sz="half" idx="14"/>
          </p:nvPr>
        </p:nvSpPr>
        <p:spPr>
          <a:xfrm>
            <a:off x="4752974" y="2520000"/>
            <a:ext cx="4029517" cy="191626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solidFill>
                  <a:srgbClr val="5055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65109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358774" y="1231446"/>
            <a:ext cx="8354919" cy="59895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917619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8.emf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5" Type="http://schemas.openxmlformats.org/officeDocument/2006/relationships/image" Target="../media/image8.emf"/><Relationship Id="rId4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jpg"/><Relationship Id="rId5" Type="http://schemas.openxmlformats.org/officeDocument/2006/relationships/image" Target="../media/image6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4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68"/>
            <a:ext cx="9196210" cy="517286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626" y="4756854"/>
            <a:ext cx="1164853" cy="1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8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3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5534">
          <p15:clr>
            <a:srgbClr val="F26B43"/>
          </p15:clr>
        </p15:guide>
        <p15:guide id="5" pos="4412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EF523792-4E41-6247-B39E-20CE84F2D82D}"/>
              </a:ext>
            </a:extLst>
          </p:cNvPr>
          <p:cNvSpPr/>
          <p:nvPr userDrawn="1"/>
        </p:nvSpPr>
        <p:spPr>
          <a:xfrm>
            <a:off x="0" y="0"/>
            <a:ext cx="6996022" cy="5143500"/>
          </a:xfrm>
          <a:prstGeom prst="rect">
            <a:avLst/>
          </a:prstGeom>
          <a:solidFill>
            <a:srgbClr val="DBD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0C8D028-66E6-8246-AF58-3FAF32D5C9C5}"/>
              </a:ext>
            </a:extLst>
          </p:cNvPr>
          <p:cNvSpPr/>
          <p:nvPr userDrawn="1"/>
        </p:nvSpPr>
        <p:spPr>
          <a:xfrm rot="5400000">
            <a:off x="2766" y="1278529"/>
            <a:ext cx="306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" b="2640"/>
          <a:stretch/>
        </p:blipFill>
        <p:spPr>
          <a:xfrm>
            <a:off x="7779058" y="312040"/>
            <a:ext cx="1021035" cy="30240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63"/>
          <a:stretch/>
        </p:blipFill>
        <p:spPr>
          <a:xfrm>
            <a:off x="369222" y="268350"/>
            <a:ext cx="906328" cy="33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93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3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5534">
          <p15:clr>
            <a:srgbClr val="F26B43"/>
          </p15:clr>
        </p15:guide>
        <p15:guide id="5" pos="4412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DF32D842-DA52-6441-9E3B-32DA0D08E53A}"/>
              </a:ext>
            </a:extLst>
          </p:cNvPr>
          <p:cNvSpPr/>
          <p:nvPr userDrawn="1"/>
        </p:nvSpPr>
        <p:spPr>
          <a:xfrm>
            <a:off x="7000875" y="0"/>
            <a:ext cx="2143125" cy="5143500"/>
          </a:xfrm>
          <a:prstGeom prst="rect">
            <a:avLst/>
          </a:prstGeom>
          <a:solidFill>
            <a:srgbClr val="DB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E91523C-B04D-7E46-9ABB-21AC8E4CCE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1636"/>
            <a:ext cx="1185883" cy="360000"/>
          </a:xfrm>
          <a:prstGeom prst="rect">
            <a:avLst/>
          </a:prstGeom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00C8D028-66E6-8246-AF58-3FAF32D5C9C5}"/>
              </a:ext>
            </a:extLst>
          </p:cNvPr>
          <p:cNvSpPr/>
          <p:nvPr userDrawn="1"/>
        </p:nvSpPr>
        <p:spPr>
          <a:xfrm rot="5400000">
            <a:off x="2766" y="1278529"/>
            <a:ext cx="306000" cy="306000"/>
          </a:xfrm>
          <a:prstGeom prst="rect">
            <a:avLst/>
          </a:prstGeom>
          <a:solidFill>
            <a:srgbClr val="DBD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79" r="132" b="-845"/>
          <a:stretch/>
        </p:blipFill>
        <p:spPr>
          <a:xfrm>
            <a:off x="7783991" y="312040"/>
            <a:ext cx="1001234" cy="3024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63"/>
          <a:stretch/>
        </p:blipFill>
        <p:spPr>
          <a:xfrm>
            <a:off x="369222" y="268350"/>
            <a:ext cx="906328" cy="33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82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3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5602">
          <p15:clr>
            <a:srgbClr val="F26B43"/>
          </p15:clr>
        </p15:guide>
        <p15:guide id="5" pos="4410" userDrawn="1">
          <p15:clr>
            <a:srgbClr val="F26B43"/>
          </p15:clr>
        </p15:guide>
      </p15:sldGuideLst>
    </p:ext>
  </p:extLst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DF32D842-DA52-6441-9E3B-32DA0D08E53A}"/>
              </a:ext>
            </a:extLst>
          </p:cNvPr>
          <p:cNvSpPr/>
          <p:nvPr userDrawn="1"/>
        </p:nvSpPr>
        <p:spPr>
          <a:xfrm>
            <a:off x="7000875" y="0"/>
            <a:ext cx="2143125" cy="5143500"/>
          </a:xfrm>
          <a:prstGeom prst="rect">
            <a:avLst/>
          </a:prstGeom>
          <a:solidFill>
            <a:srgbClr val="009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E91523C-B04D-7E46-9ABB-21AC8E4CCEF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1636"/>
            <a:ext cx="1185883" cy="36000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00C8D028-66E6-8246-AF58-3FAF32D5C9C5}"/>
              </a:ext>
            </a:extLst>
          </p:cNvPr>
          <p:cNvSpPr/>
          <p:nvPr userDrawn="1"/>
        </p:nvSpPr>
        <p:spPr>
          <a:xfrm rot="5400000">
            <a:off x="2766" y="1278529"/>
            <a:ext cx="306000" cy="306000"/>
          </a:xfrm>
          <a:prstGeom prst="rect">
            <a:avLst/>
          </a:prstGeom>
          <a:solidFill>
            <a:srgbClr val="0090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79" r="132" b="-845"/>
          <a:stretch/>
        </p:blipFill>
        <p:spPr>
          <a:xfrm>
            <a:off x="7783991" y="312040"/>
            <a:ext cx="1001234" cy="3024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63"/>
          <a:stretch/>
        </p:blipFill>
        <p:spPr>
          <a:xfrm>
            <a:off x="369222" y="268350"/>
            <a:ext cx="906328" cy="33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9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3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5602">
          <p15:clr>
            <a:srgbClr val="F26B43"/>
          </p15:clr>
        </p15:guide>
        <p15:guide id="5" pos="441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EB9B8862-ADBB-4F56-A85F-2AF6E611B142}"/>
              </a:ext>
            </a:extLst>
          </p:cNvPr>
          <p:cNvSpPr txBox="1">
            <a:spLocks/>
          </p:cNvSpPr>
          <p:nvPr userDrawn="1"/>
        </p:nvSpPr>
        <p:spPr>
          <a:xfrm>
            <a:off x="696600" y="332656"/>
            <a:ext cx="7482200" cy="5182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600" b="1" kern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Text and Image</a:t>
            </a:r>
            <a:br>
              <a:rPr kumimoji="0" lang="en-GB" sz="2600" b="1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en-GB" sz="26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Quadratisches</a:t>
            </a:r>
            <a:r>
              <a:rPr kumimoji="0" lang="en-GB" sz="26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en-GB" sz="26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Bild</a:t>
            </a:r>
            <a:r>
              <a:rPr kumimoji="0" lang="en-GB" sz="26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im </a:t>
            </a:r>
            <a:r>
              <a:rPr kumimoji="0" lang="en-GB" sz="26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Anschnitt</a:t>
            </a:r>
            <a:endParaRPr kumimoji="0" lang="en-GB" sz="2600" b="0" i="0" u="none" strike="noStrike" kern="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pic>
        <p:nvPicPr>
          <p:cNvPr id="12" name="Picture Placeholder 4">
            <a:extLst>
              <a:ext uri="{FF2B5EF4-FFF2-40B4-BE49-F238E27FC236}">
                <a16:creationId xmlns:a16="http://schemas.microsoft.com/office/drawing/2014/main" id="{412F304A-B6BC-490A-986A-0C74EA6A07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" b="91"/>
          <a:stretch>
            <a:fillRect/>
          </a:stretch>
        </p:blipFill>
        <p:spPr>
          <a:xfrm>
            <a:off x="1" y="1484783"/>
            <a:ext cx="3670300" cy="3668895"/>
          </a:xfrm>
          <a:prstGeom prst="rect">
            <a:avLst/>
          </a:prstGeom>
        </p:spPr>
      </p:pic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4553011F-B944-4933-AC3E-AC8950851045}"/>
              </a:ext>
            </a:extLst>
          </p:cNvPr>
          <p:cNvSpPr txBox="1">
            <a:spLocks/>
          </p:cNvSpPr>
          <p:nvPr userDrawn="1"/>
        </p:nvSpPr>
        <p:spPr>
          <a:xfrm>
            <a:off x="137624" y="4855500"/>
            <a:ext cx="9216000" cy="288000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defPPr>
              <a:defRPr lang="de-DE"/>
            </a:defPPr>
            <a:lvl1pPr marL="0" algn="l" defTabSz="914377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00">
                <a:solidFill>
                  <a:srgbClr val="FFFFFF"/>
                </a:solidFill>
                <a:latin typeface="Arial" panose="020B0604020202020204"/>
              </a:rPr>
              <a:t>© Mesago Messe Frankfurt GmbH | Name of the Presentation | DD.MM.YYYY</a:t>
            </a:r>
            <a:endParaRPr lang="en-GB" sz="70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E54F6C7-A45F-4973-9751-85232FC9A7E2}"/>
              </a:ext>
            </a:extLst>
          </p:cNvPr>
          <p:cNvSpPr txBox="1">
            <a:spLocks/>
          </p:cNvSpPr>
          <p:nvPr userDrawn="1"/>
        </p:nvSpPr>
        <p:spPr>
          <a:xfrm>
            <a:off x="3996060" y="1484783"/>
            <a:ext cx="4424040" cy="34809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1" kern="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kumimoji="0" sz="2200" b="0" i="0" u="none" kern="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kumimoji="0" sz="2200" b="0" i="0" u="none" kern="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kumimoji="0" sz="2200" b="0" i="0" u="none" kern="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-25200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kumimoji="0" sz="2200" b="0" i="0" u="none" kern="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2000" indent="-25200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kumimoji="0" sz="2200" b="0" i="0" u="none" kern="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12000" indent="-25200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kumimoji="0" sz="2200" b="0" i="0" u="none" kern="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000" indent="-25200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kumimoji="0" sz="2200" b="0" i="0" u="none" kern="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2000" indent="-25200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kumimoji="0" sz="2200" b="0" i="0" u="none" kern="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Subheadline</a:t>
            </a:r>
            <a:r>
              <a:rPr kumimoji="0" lang="en-GB" sz="2200" b="1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Arial Bold 22pt – 26pt</a:t>
            </a:r>
          </a:p>
          <a:p>
            <a:pPr marL="0" marR="0" lvl="1" indent="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Lorem Ipsum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dolor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sit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amet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consetetur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sadipscing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elitr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e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tempor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invidunt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ut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labore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et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dolore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magna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aliquyam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erat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sed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diam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voluptua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At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verplo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eos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et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accusam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et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justo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duo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dolores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et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ea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rebum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Stet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clita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kasd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gubergren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021361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>
            <a:extLst>
              <a:ext uri="{FF2B5EF4-FFF2-40B4-BE49-F238E27FC236}">
                <a16:creationId xmlns:a16="http://schemas.microsoft.com/office/drawing/2014/main" id="{412F304A-B6BC-490A-986A-0C74EA6A07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" b="91"/>
          <a:stretch>
            <a:fillRect/>
          </a:stretch>
        </p:blipFill>
        <p:spPr>
          <a:xfrm>
            <a:off x="4673600" y="1445727"/>
            <a:ext cx="4470400" cy="2929246"/>
          </a:xfrm>
          <a:prstGeom prst="rect">
            <a:avLst/>
          </a:prstGeom>
        </p:spPr>
      </p:pic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4553011F-B944-4933-AC3E-AC8950851045}"/>
              </a:ext>
            </a:extLst>
          </p:cNvPr>
          <p:cNvSpPr txBox="1">
            <a:spLocks/>
          </p:cNvSpPr>
          <p:nvPr userDrawn="1"/>
        </p:nvSpPr>
        <p:spPr>
          <a:xfrm>
            <a:off x="137624" y="4855500"/>
            <a:ext cx="9216000" cy="288000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defPPr>
              <a:defRPr lang="de-DE"/>
            </a:defPPr>
            <a:lvl1pPr marL="0" algn="l" defTabSz="914377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00">
                <a:solidFill>
                  <a:srgbClr val="FFFFFF"/>
                </a:solidFill>
                <a:latin typeface="Arial" panose="020B0604020202020204"/>
              </a:rPr>
              <a:t>© Mesago Messe Frankfurt GmbH | Name of the Presentation | DD.MM.YYYY</a:t>
            </a:r>
            <a:endParaRPr lang="en-GB" sz="70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E54F6C7-A45F-4973-9751-85232FC9A7E2}"/>
              </a:ext>
            </a:extLst>
          </p:cNvPr>
          <p:cNvSpPr txBox="1">
            <a:spLocks/>
          </p:cNvSpPr>
          <p:nvPr userDrawn="1"/>
        </p:nvSpPr>
        <p:spPr>
          <a:xfrm>
            <a:off x="696600" y="1445727"/>
            <a:ext cx="3481700" cy="348091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1" kern="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defRPr kumimoji="0" sz="2200" b="0" i="0" u="none" kern="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12000" indent="-25200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kumimoji="0" sz="2200" b="0" i="0" u="none" kern="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25200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kumimoji="0" sz="2200" b="0" i="0" u="none" kern="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12000" indent="-25200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kumimoji="0" sz="2200" b="0" i="0" u="none" kern="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12000" indent="-25200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kumimoji="0" sz="2200" b="0" i="0" u="none" kern="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12000" indent="-25200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kumimoji="0" sz="2200" b="0" i="0" u="none" kern="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12000" indent="-25200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kumimoji="0" sz="2200" b="0" i="0" u="none" kern="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2000" indent="-25200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defRPr kumimoji="0" sz="2200" b="0" i="0" u="none" kern="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1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Subheadline</a:t>
            </a:r>
            <a:r>
              <a:rPr kumimoji="0" lang="en-GB" sz="2200" b="1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Arial Bold 22pt – 26pt</a:t>
            </a:r>
          </a:p>
          <a:p>
            <a:pPr marL="0" marR="0" lvl="1" indent="0" algn="l" defTabSz="914377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Lorem Ipsum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dolor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sit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amet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consetetur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sadipscing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elitr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e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tempor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invidunt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ut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labore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et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dolore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magna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aliquyam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erat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sed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diam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en-GB" sz="22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voluptua</a:t>
            </a:r>
            <a:r>
              <a:rPr kumimoji="0" lang="en-GB" sz="22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 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0C111E8-DF16-41D0-8DEF-D9B6A604CEF5}"/>
              </a:ext>
            </a:extLst>
          </p:cNvPr>
          <p:cNvSpPr txBox="1">
            <a:spLocks/>
          </p:cNvSpPr>
          <p:nvPr userDrawn="1"/>
        </p:nvSpPr>
        <p:spPr>
          <a:xfrm>
            <a:off x="696600" y="332656"/>
            <a:ext cx="108000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600" b="1" kern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Text and Image</a:t>
            </a:r>
            <a:br>
              <a:rPr kumimoji="0" lang="en-GB" sz="2600" b="1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en-GB" sz="26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Rechteckiges</a:t>
            </a:r>
            <a:r>
              <a:rPr kumimoji="0" lang="en-GB" sz="26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en-GB" sz="26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Bild</a:t>
            </a:r>
            <a:r>
              <a:rPr kumimoji="0" lang="en-GB" sz="26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/ rectangular image</a:t>
            </a:r>
          </a:p>
        </p:txBody>
      </p:sp>
    </p:spTree>
    <p:extLst>
      <p:ext uri="{BB962C8B-B14F-4D97-AF65-F5344CB8AC3E}">
        <p14:creationId xmlns:p14="http://schemas.microsoft.com/office/powerpoint/2010/main" val="75622449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>
            <a:extLst>
              <a:ext uri="{FF2B5EF4-FFF2-40B4-BE49-F238E27FC236}">
                <a16:creationId xmlns:a16="http://schemas.microsoft.com/office/drawing/2014/main" id="{412F304A-B6BC-490A-986A-0C74EA6A07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" b="91"/>
          <a:stretch>
            <a:fillRect/>
          </a:stretch>
        </p:blipFill>
        <p:spPr>
          <a:xfrm>
            <a:off x="4673600" y="1445726"/>
            <a:ext cx="4470400" cy="3697773"/>
          </a:xfrm>
          <a:prstGeom prst="rect">
            <a:avLst/>
          </a:prstGeom>
        </p:spPr>
      </p:pic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4553011F-B944-4933-AC3E-AC8950851045}"/>
              </a:ext>
            </a:extLst>
          </p:cNvPr>
          <p:cNvSpPr txBox="1">
            <a:spLocks/>
          </p:cNvSpPr>
          <p:nvPr userDrawn="1"/>
        </p:nvSpPr>
        <p:spPr>
          <a:xfrm>
            <a:off x="137624" y="4855500"/>
            <a:ext cx="9216000" cy="288000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defPPr>
              <a:defRPr lang="de-DE"/>
            </a:defPPr>
            <a:lvl1pPr marL="0" algn="l" defTabSz="914377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00">
                <a:solidFill>
                  <a:srgbClr val="FFFFFF"/>
                </a:solidFill>
                <a:latin typeface="Arial" panose="020B0604020202020204"/>
              </a:rPr>
              <a:t>© Mesago Messe Frankfurt GmbH | Name of the Presentation | DD.MM.YYYY</a:t>
            </a:r>
            <a:endParaRPr lang="en-GB" sz="70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0C111E8-DF16-41D0-8DEF-D9B6A604CEF5}"/>
              </a:ext>
            </a:extLst>
          </p:cNvPr>
          <p:cNvSpPr txBox="1">
            <a:spLocks/>
          </p:cNvSpPr>
          <p:nvPr userDrawn="1"/>
        </p:nvSpPr>
        <p:spPr>
          <a:xfrm>
            <a:off x="696600" y="332656"/>
            <a:ext cx="108000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600" b="1" kern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Text and Image</a:t>
            </a:r>
            <a:br>
              <a:rPr kumimoji="0" lang="en-GB" sz="2600" b="1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en-GB" sz="26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Rechteckiges</a:t>
            </a:r>
            <a:r>
              <a:rPr kumimoji="0" lang="en-GB" sz="26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en-GB" sz="26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Bild</a:t>
            </a:r>
            <a:r>
              <a:rPr kumimoji="0" lang="en-GB" sz="26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/ rectangular image</a:t>
            </a:r>
          </a:p>
        </p:txBody>
      </p:sp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412F304A-B6BC-490A-986A-0C74EA6A07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1" b="91"/>
          <a:stretch>
            <a:fillRect/>
          </a:stretch>
        </p:blipFill>
        <p:spPr>
          <a:xfrm>
            <a:off x="0" y="1445727"/>
            <a:ext cx="4673600" cy="369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54188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">
            <a:extLst>
              <a:ext uri="{FF2B5EF4-FFF2-40B4-BE49-F238E27FC236}">
                <a16:creationId xmlns:a16="http://schemas.microsoft.com/office/drawing/2014/main" id="{4553011F-B944-4933-AC3E-AC8950851045}"/>
              </a:ext>
            </a:extLst>
          </p:cNvPr>
          <p:cNvSpPr txBox="1">
            <a:spLocks/>
          </p:cNvSpPr>
          <p:nvPr userDrawn="1"/>
        </p:nvSpPr>
        <p:spPr>
          <a:xfrm>
            <a:off x="137624" y="4855500"/>
            <a:ext cx="9216000" cy="288000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>
            <a:defPPr>
              <a:defRPr lang="de-DE"/>
            </a:defPPr>
            <a:lvl1pPr marL="0" algn="l" defTabSz="914377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700">
                <a:solidFill>
                  <a:srgbClr val="FFFFFF"/>
                </a:solidFill>
                <a:latin typeface="Arial" panose="020B0604020202020204"/>
              </a:rPr>
              <a:t>© Mesago Messe Frankfurt GmbH | Name of the Presentation | DD.MM.YYYY</a:t>
            </a:r>
            <a:endParaRPr lang="en-GB" sz="70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0C111E8-DF16-41D0-8DEF-D9B6A604CEF5}"/>
              </a:ext>
            </a:extLst>
          </p:cNvPr>
          <p:cNvSpPr txBox="1">
            <a:spLocks/>
          </p:cNvSpPr>
          <p:nvPr userDrawn="1"/>
        </p:nvSpPr>
        <p:spPr>
          <a:xfrm>
            <a:off x="696600" y="332656"/>
            <a:ext cx="108000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377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2600" b="1" kern="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1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Text and Image</a:t>
            </a:r>
            <a:br>
              <a:rPr kumimoji="0" lang="en-GB" sz="2600" b="1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en-GB" sz="26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Rechteckiges</a:t>
            </a:r>
            <a:r>
              <a:rPr kumimoji="0" lang="en-GB" sz="26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</a:t>
            </a:r>
            <a:r>
              <a:rPr kumimoji="0" lang="en-GB" sz="2600" b="0" i="0" u="none" strike="noStrike" kern="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Bild</a:t>
            </a:r>
            <a:r>
              <a:rPr kumimoji="0" lang="en-GB" sz="2600" b="0" i="0" u="none" strike="noStrike" kern="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/ rectangular image</a:t>
            </a:r>
          </a:p>
        </p:txBody>
      </p:sp>
      <p:graphicFrame>
        <p:nvGraphicFramePr>
          <p:cNvPr id="8" name="Inhaltsplatzhalter 7">
            <a:extLst>
              <a:ext uri="{FF2B5EF4-FFF2-40B4-BE49-F238E27FC236}">
                <a16:creationId xmlns:a16="http://schemas.microsoft.com/office/drawing/2014/main" id="{105231D8-BB88-4A5F-A702-246222ABA526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721723694"/>
              </p:ext>
            </p:extLst>
          </p:nvPr>
        </p:nvGraphicFramePr>
        <p:xfrm>
          <a:off x="696600" y="1671040"/>
          <a:ext cx="7900987" cy="3010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9997782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9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ußzeilenplatzhalter 16"/>
          <p:cNvSpPr>
            <a:spLocks noGrp="1"/>
          </p:cNvSpPr>
          <p:nvPr>
            <p:ph type="ftr" sz="quarter" idx="3"/>
          </p:nvPr>
        </p:nvSpPr>
        <p:spPr>
          <a:xfrm>
            <a:off x="7183120" y="4729520"/>
            <a:ext cx="1435280" cy="19808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de-DE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Mesago</a:t>
            </a:r>
            <a:r>
              <a:rPr lang="de-D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Messe</a:t>
            </a:r>
            <a:r>
              <a:rPr lang="en-US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Frankfurt</a:t>
            </a:r>
            <a:endParaRPr lang="de-DE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2556000" y="3238806"/>
            <a:ext cx="1080000" cy="1080000"/>
          </a:xfrm>
          <a:prstGeom prst="rect">
            <a:avLst/>
          </a:prstGeom>
          <a:solidFill>
            <a:srgbClr val="F59C00"/>
          </a:solidFill>
        </p:spPr>
        <p:txBody>
          <a:bodyPr anchor="ctr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4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platzhalter 21"/>
          <p:cNvSpPr txBox="1">
            <a:spLocks/>
          </p:cNvSpPr>
          <p:nvPr userDrawn="1"/>
        </p:nvSpPr>
        <p:spPr>
          <a:xfrm>
            <a:off x="2554606" y="324040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9" name="Text Orange"/>
          <p:cNvSpPr txBox="1">
            <a:spLocks/>
          </p:cNvSpPr>
          <p:nvPr userDrawn="1"/>
        </p:nvSpPr>
        <p:spPr>
          <a:xfrm>
            <a:off x="2559810" y="3243674"/>
            <a:ext cx="1070609" cy="1074421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800" b="1" kern="1200">
                <a:solidFill>
                  <a:srgbClr val="F59C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/>
              <a:t>02</a:t>
            </a:r>
            <a:endParaRPr lang="de-DE" dirty="0"/>
          </a:p>
        </p:txBody>
      </p:sp>
      <p:sp>
        <p:nvSpPr>
          <p:cNvPr id="20" name="Cube weiß">
            <a:extLst>
              <a:ext uri="{FF2B5EF4-FFF2-40B4-BE49-F238E27FC236}">
                <a16:creationId xmlns:a16="http://schemas.microsoft.com/office/drawing/2014/main" id="{559C521E-D828-4499-A513-F3BC26239830}"/>
              </a:ext>
            </a:extLst>
          </p:cNvPr>
          <p:cNvSpPr txBox="1">
            <a:spLocks/>
          </p:cNvSpPr>
          <p:nvPr userDrawn="1"/>
        </p:nvSpPr>
        <p:spPr>
          <a:xfrm>
            <a:off x="2555416" y="3238677"/>
            <a:ext cx="1080000" cy="1080000"/>
          </a:xfrm>
          <a:prstGeom prst="rect">
            <a:avLst/>
          </a:prstGeom>
          <a:solidFill>
            <a:schemeClr val="bg1"/>
          </a:solidFill>
        </p:spPr>
        <p:txBody>
          <a:bodyPr anchor="ctr" anchorCtr="0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GB" sz="4800" b="1" dirty="0">
              <a:solidFill>
                <a:srgbClr val="F59C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984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800" r:id="rId2"/>
    <p:sldLayoutId id="2147483793" r:id="rId3"/>
    <p:sldLayoutId id="2147483801" r:id="rId4"/>
    <p:sldLayoutId id="214748379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00C8D028-66E6-8246-AF58-3FAF32D5C9C5}"/>
              </a:ext>
            </a:extLst>
          </p:cNvPr>
          <p:cNvSpPr/>
          <p:nvPr userDrawn="1"/>
        </p:nvSpPr>
        <p:spPr>
          <a:xfrm rot="5400000">
            <a:off x="2766" y="1278529"/>
            <a:ext cx="306000" cy="306000"/>
          </a:xfrm>
          <a:prstGeom prst="rect">
            <a:avLst/>
          </a:prstGeom>
          <a:solidFill>
            <a:srgbClr val="9298A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" b="2640"/>
          <a:stretch/>
        </p:blipFill>
        <p:spPr>
          <a:xfrm>
            <a:off x="7779058" y="312040"/>
            <a:ext cx="1021035" cy="3024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63"/>
          <a:stretch/>
        </p:blipFill>
        <p:spPr>
          <a:xfrm>
            <a:off x="369222" y="268350"/>
            <a:ext cx="906328" cy="33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36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91" userDrawn="1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pos="4410">
          <p15:clr>
            <a:srgbClr val="F26B43"/>
          </p15:clr>
        </p15:guide>
        <p15:guide id="6" orient="horz" pos="373" userDrawn="1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E9D9E29A-59EB-C04F-B49B-1C647C10DBC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DBDD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0C8D028-66E6-8246-AF58-3FAF32D5C9C5}"/>
              </a:ext>
            </a:extLst>
          </p:cNvPr>
          <p:cNvSpPr/>
          <p:nvPr userDrawn="1"/>
        </p:nvSpPr>
        <p:spPr>
          <a:xfrm rot="5400000">
            <a:off x="-3584" y="1278529"/>
            <a:ext cx="306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379" r="132" b="-845"/>
          <a:stretch/>
        </p:blipFill>
        <p:spPr>
          <a:xfrm>
            <a:off x="7783991" y="312040"/>
            <a:ext cx="1001234" cy="30240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 userDrawn="1"/>
        </p:nvPicPr>
        <p:blipFill rotWithShape="1">
          <a:blip r:embed="rId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63"/>
          <a:stretch/>
        </p:blipFill>
        <p:spPr>
          <a:xfrm>
            <a:off x="369222" y="268350"/>
            <a:ext cx="906328" cy="33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9" r:id="rId2"/>
    <p:sldLayoutId id="214748374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3">
          <p15:clr>
            <a:srgbClr val="F26B43"/>
          </p15:clr>
        </p15:guide>
        <p15:guide id="2" pos="226" userDrawn="1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5534" userDrawn="1">
          <p15:clr>
            <a:srgbClr val="F26B43"/>
          </p15:clr>
        </p15:guide>
        <p15:guide id="5" pos="4412" userDrawn="1">
          <p15:clr>
            <a:srgbClr val="F26B43"/>
          </p15:clr>
        </p15:guide>
        <p15:guide id="6" orient="horz" pos="191" userDrawn="1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EF523792-4E41-6247-B39E-20CE84F2D82D}"/>
              </a:ext>
            </a:extLst>
          </p:cNvPr>
          <p:cNvSpPr/>
          <p:nvPr userDrawn="1"/>
        </p:nvSpPr>
        <p:spPr>
          <a:xfrm>
            <a:off x="0" y="0"/>
            <a:ext cx="6996022" cy="5143500"/>
          </a:xfrm>
          <a:prstGeom prst="rect">
            <a:avLst/>
          </a:prstGeom>
          <a:solidFill>
            <a:srgbClr val="00906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0C8D028-66E6-8246-AF58-3FAF32D5C9C5}"/>
              </a:ext>
            </a:extLst>
          </p:cNvPr>
          <p:cNvSpPr/>
          <p:nvPr userDrawn="1"/>
        </p:nvSpPr>
        <p:spPr>
          <a:xfrm rot="5400000">
            <a:off x="-6350" y="1278529"/>
            <a:ext cx="306000" cy="30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7" b="2640"/>
          <a:stretch/>
        </p:blipFill>
        <p:spPr>
          <a:xfrm>
            <a:off x="7779058" y="312040"/>
            <a:ext cx="1021035" cy="3024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12" y="270960"/>
            <a:ext cx="531251" cy="324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84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3">
          <p15:clr>
            <a:srgbClr val="F26B43"/>
          </p15:clr>
        </p15:guide>
        <p15:guide id="2" pos="226">
          <p15:clr>
            <a:srgbClr val="F26B43"/>
          </p15:clr>
        </p15:guide>
        <p15:guide id="3" orient="horz" pos="3072">
          <p15:clr>
            <a:srgbClr val="F26B43"/>
          </p15:clr>
        </p15:guide>
        <p15:guide id="4" pos="5534">
          <p15:clr>
            <a:srgbClr val="F26B43"/>
          </p15:clr>
        </p15:guide>
        <p15:guide id="5" pos="441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6">
            <a:extLst>
              <a:ext uri="{FF2B5EF4-FFF2-40B4-BE49-F238E27FC236}">
                <a16:creationId xmlns:a16="http://schemas.microsoft.com/office/drawing/2014/main" id="{2864D607-9C0B-4BCC-99BC-F44DD4F991D5}"/>
              </a:ext>
            </a:extLst>
          </p:cNvPr>
          <p:cNvSpPr txBox="1">
            <a:spLocks/>
          </p:cNvSpPr>
          <p:nvPr/>
        </p:nvSpPr>
        <p:spPr>
          <a:xfrm>
            <a:off x="2130552" y="996696"/>
            <a:ext cx="1764000" cy="1764000"/>
          </a:xfrm>
          <a:prstGeom prst="rect">
            <a:avLst/>
          </a:prstGeom>
          <a:solidFill>
            <a:srgbClr val="00906E"/>
          </a:solidFill>
        </p:spPr>
        <p:txBody>
          <a:bodyPr vert="horz" lIns="180000" tIns="180000" rIns="180000" bIns="18000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kern="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  <a:t>9</a:t>
            </a:r>
            <a:r>
              <a:rPr lang="en-GB" sz="1200" noProof="0" dirty="0">
                <a:solidFill>
                  <a:srgbClr val="FFFFFF"/>
                </a:solidFill>
                <a:latin typeface="Arial" panose="020B0604020202020204"/>
              </a:rPr>
              <a:t> – </a:t>
            </a:r>
            <a:r>
              <a:rPr kumimoji="0" lang="en-GB" sz="1200" b="0" i="0" u="none" strike="noStrike" kern="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  <a:t>11.5.2023</a:t>
            </a:r>
            <a:br>
              <a:rPr kumimoji="0" lang="en-GB" sz="1200" b="0" i="0" u="none" strike="noStrike" kern="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</a:br>
            <a:r>
              <a:rPr kumimoji="0" lang="en-GB" sz="900" b="0" i="0" u="none" strike="noStrike" kern="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  <a:t>NUREMBERG, GERMANY</a:t>
            </a:r>
            <a:endParaRPr kumimoji="0" lang="en-GB" sz="1200" b="0" i="0" u="none" strike="noStrike" kern="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3894552" y="2291294"/>
            <a:ext cx="2554374" cy="2484000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lIns="0" tIns="144000" rIns="0" bIns="144000" anchor="t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82563"/>
            <a:br>
              <a:rPr lang="en-GB" sz="1800" dirty="0">
                <a:solidFill>
                  <a:schemeClr val="tx1"/>
                </a:solidFill>
              </a:rPr>
            </a:b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3895761" y="396250"/>
            <a:ext cx="1078992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" r="12310" b="35684"/>
          <a:stretch/>
        </p:blipFill>
        <p:spPr>
          <a:xfrm>
            <a:off x="4004168" y="848999"/>
            <a:ext cx="862177" cy="189861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301" y="1189437"/>
            <a:ext cx="939531" cy="573625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C8DE3E37-5F05-4E51-869E-44C6C9FBE779}"/>
              </a:ext>
            </a:extLst>
          </p:cNvPr>
          <p:cNvSpPr txBox="1"/>
          <p:nvPr/>
        </p:nvSpPr>
        <p:spPr>
          <a:xfrm>
            <a:off x="4032754" y="4125224"/>
            <a:ext cx="2277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Seminars and Tutorials</a:t>
            </a:r>
            <a:endParaRPr lang="de-DE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89FF5D3-4802-497B-A053-B4B42908F9C3}"/>
              </a:ext>
            </a:extLst>
          </p:cNvPr>
          <p:cNvSpPr txBox="1"/>
          <p:nvPr/>
        </p:nvSpPr>
        <p:spPr>
          <a:xfrm>
            <a:off x="4018461" y="2479183"/>
            <a:ext cx="230655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Documentation Example</a:t>
            </a:r>
            <a:endParaRPr lang="de-DE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814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Documentation</a:t>
            </a:r>
            <a:r>
              <a:rPr lang="de-DE" b="1" dirty="0"/>
              <a:t> </a:t>
            </a:r>
            <a:r>
              <a:rPr lang="de-DE" b="1" dirty="0" err="1"/>
              <a:t>layout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PPT </a:t>
            </a:r>
            <a:r>
              <a:rPr lang="de-DE" dirty="0" err="1"/>
              <a:t>slides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converted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PDF.</a:t>
            </a:r>
          </a:p>
          <a:p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slide</a:t>
            </a:r>
            <a:r>
              <a:rPr lang="de-DE" dirty="0"/>
              <a:t> per </a:t>
            </a:r>
            <a:r>
              <a:rPr lang="de-DE" dirty="0" err="1"/>
              <a:t>page</a:t>
            </a:r>
            <a:r>
              <a:rPr lang="de-DE" dirty="0"/>
              <a:t>,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leave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room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comments</a:t>
            </a:r>
            <a:r>
              <a:rPr lang="de-DE" dirty="0"/>
              <a:t>.</a:t>
            </a:r>
          </a:p>
          <a:p>
            <a:r>
              <a:rPr lang="de-DE" dirty="0"/>
              <a:t>The </a:t>
            </a:r>
            <a:r>
              <a:rPr lang="de-DE" dirty="0" err="1"/>
              <a:t>comment</a:t>
            </a:r>
            <a:r>
              <a:rPr lang="de-DE" dirty="0"/>
              <a:t> </a:t>
            </a:r>
            <a:r>
              <a:rPr lang="de-DE" dirty="0" err="1"/>
              <a:t>boxes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added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Mesago.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0488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/>
              <a:t>Purely</a:t>
            </a:r>
            <a:r>
              <a:rPr lang="de-DE" b="1" dirty="0"/>
              <a:t> digital </a:t>
            </a:r>
            <a:r>
              <a:rPr lang="de-DE" b="1" dirty="0" err="1"/>
              <a:t>documentation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Participants</a:t>
            </a:r>
            <a:r>
              <a:rPr lang="de-DE" dirty="0"/>
              <a:t> will </a:t>
            </a:r>
            <a:r>
              <a:rPr lang="de-DE" dirty="0" err="1"/>
              <a:t>receive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documentation</a:t>
            </a:r>
            <a:r>
              <a:rPr lang="de-DE" dirty="0"/>
              <a:t> in </a:t>
            </a:r>
            <a:r>
              <a:rPr lang="de-DE" dirty="0" err="1"/>
              <a:t>advance</a:t>
            </a:r>
            <a:r>
              <a:rPr lang="de-DE" dirty="0"/>
              <a:t> </a:t>
            </a:r>
            <a:r>
              <a:rPr lang="de-DE" dirty="0" err="1"/>
              <a:t>digitally</a:t>
            </a:r>
            <a:r>
              <a:rPr lang="de-DE" dirty="0"/>
              <a:t>.</a:t>
            </a:r>
          </a:p>
          <a:p>
            <a:r>
              <a:rPr lang="de-DE" dirty="0" err="1"/>
              <a:t>They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asked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bring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devices</a:t>
            </a:r>
            <a:r>
              <a:rPr lang="de-DE" dirty="0"/>
              <a:t> on </a:t>
            </a:r>
            <a:r>
              <a:rPr lang="de-DE" dirty="0" err="1"/>
              <a:t>side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comments</a:t>
            </a:r>
            <a:r>
              <a:rPr lang="de-DE" dirty="0"/>
              <a:t> </a:t>
            </a: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seminar</a:t>
            </a:r>
            <a:r>
              <a:rPr lang="de-DE" dirty="0"/>
              <a:t>/ </a:t>
            </a:r>
            <a:r>
              <a:rPr lang="de-DE" dirty="0" err="1"/>
              <a:t>tutorial</a:t>
            </a:r>
            <a:r>
              <a:rPr lang="de-DE" dirty="0"/>
              <a:t>.</a:t>
            </a:r>
          </a:p>
          <a:p>
            <a:r>
              <a:rPr lang="de-DE" dirty="0" err="1"/>
              <a:t>There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printed</a:t>
            </a:r>
            <a:r>
              <a:rPr lang="de-DE" dirty="0"/>
              <a:t> </a:t>
            </a:r>
            <a:r>
              <a:rPr lang="de-DE" dirty="0" err="1"/>
              <a:t>documentations</a:t>
            </a:r>
            <a:r>
              <a:rPr lang="de-DE" dirty="0"/>
              <a:t> on </a:t>
            </a:r>
            <a:r>
              <a:rPr lang="de-DE" dirty="0" err="1"/>
              <a:t>site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1124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B5ADB349-74EA-43F7-8358-A96E2C5C5E31}"/>
              </a:ext>
            </a:extLst>
          </p:cNvPr>
          <p:cNvSpPr txBox="1">
            <a:spLocks/>
          </p:cNvSpPr>
          <p:nvPr/>
        </p:nvSpPr>
        <p:spPr>
          <a:xfrm>
            <a:off x="3894552" y="2291294"/>
            <a:ext cx="2484000" cy="2484000"/>
          </a:xfrm>
          <a:prstGeom prst="rect">
            <a:avLst/>
          </a:prstGeom>
          <a:solidFill>
            <a:srgbClr val="FFFFFF">
              <a:alpha val="85098"/>
            </a:srgbClr>
          </a:solidFill>
        </p:spPr>
        <p:txBody>
          <a:bodyPr lIns="0" tIns="144000" rIns="0" bIns="144000"/>
          <a:lstStyle>
            <a:lvl1pPr algn="l" defTabSz="914400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182563"/>
            <a:endParaRPr lang="en-GB" sz="1800" b="1" dirty="0">
              <a:solidFill>
                <a:srgbClr val="50555F"/>
              </a:solidFill>
            </a:endParaRPr>
          </a:p>
          <a:p>
            <a:pPr marL="182563"/>
            <a:endParaRPr lang="en-GB" sz="1800" b="1" dirty="0">
              <a:solidFill>
                <a:srgbClr val="50555F"/>
              </a:solidFill>
            </a:endParaRPr>
          </a:p>
          <a:p>
            <a:pPr marL="182563"/>
            <a:r>
              <a:rPr lang="en-GB" sz="2800" b="1" dirty="0">
                <a:solidFill>
                  <a:srgbClr val="50555F"/>
                </a:solidFill>
              </a:rPr>
              <a:t> </a:t>
            </a:r>
            <a:br>
              <a:rPr lang="en-GB" sz="2800" b="1" dirty="0">
                <a:solidFill>
                  <a:srgbClr val="50555F"/>
                </a:solidFill>
              </a:rPr>
            </a:br>
            <a:endParaRPr lang="en-GB" sz="2800" b="1" dirty="0">
              <a:solidFill>
                <a:srgbClr val="50555F"/>
              </a:solidFill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3895761" y="396250"/>
            <a:ext cx="1078992" cy="108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rgbClr val="FFFFFF"/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" r="12310" b="35684"/>
          <a:stretch/>
        </p:blipFill>
        <p:spPr>
          <a:xfrm>
            <a:off x="4004168" y="848999"/>
            <a:ext cx="862177" cy="189861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D509E06-A9BD-41B5-968D-733CA93828A0}"/>
              </a:ext>
            </a:extLst>
          </p:cNvPr>
          <p:cNvSpPr txBox="1"/>
          <p:nvPr/>
        </p:nvSpPr>
        <p:spPr>
          <a:xfrm>
            <a:off x="4071998" y="4063668"/>
            <a:ext cx="21961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Thank you. </a:t>
            </a:r>
            <a:endParaRPr lang="de-DE" sz="24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8" name="Subtitle 6">
            <a:extLst>
              <a:ext uri="{FF2B5EF4-FFF2-40B4-BE49-F238E27FC236}">
                <a16:creationId xmlns:a16="http://schemas.microsoft.com/office/drawing/2014/main" id="{7F8E1B05-32A2-4762-B90A-089B9D08B1CF}"/>
              </a:ext>
            </a:extLst>
          </p:cNvPr>
          <p:cNvSpPr txBox="1">
            <a:spLocks/>
          </p:cNvSpPr>
          <p:nvPr/>
        </p:nvSpPr>
        <p:spPr>
          <a:xfrm>
            <a:off x="2130552" y="996696"/>
            <a:ext cx="1764000" cy="1764000"/>
          </a:xfrm>
          <a:prstGeom prst="rect">
            <a:avLst/>
          </a:prstGeom>
          <a:solidFill>
            <a:srgbClr val="00906E"/>
          </a:solidFill>
        </p:spPr>
        <p:txBody>
          <a:bodyPr vert="horz" lIns="180000" tIns="180000" rIns="180000" bIns="18000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200" b="0" kern="200" spc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None/>
              <a:defRPr kumimoji="0" sz="2200" b="0" i="0" u="none" kern="1200" cap="none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200" b="0" i="0" u="none" strike="noStrike" kern="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  <a:t>9</a:t>
            </a:r>
            <a:r>
              <a:rPr lang="en-GB" sz="1200" noProof="0" dirty="0">
                <a:solidFill>
                  <a:srgbClr val="FFFFFF"/>
                </a:solidFill>
                <a:latin typeface="Arial" panose="020B0604020202020204"/>
              </a:rPr>
              <a:t> – </a:t>
            </a:r>
            <a:r>
              <a:rPr kumimoji="0" lang="en-GB" sz="1200" b="0" i="0" u="none" strike="noStrike" kern="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  <a:t>11.5.2023</a:t>
            </a:r>
            <a:br>
              <a:rPr kumimoji="0" lang="en-GB" sz="1200" b="0" i="0" u="none" strike="noStrike" kern="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</a:br>
            <a:r>
              <a:rPr kumimoji="0" lang="en-GB" sz="900" b="0" i="0" u="none" strike="noStrike" kern="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</a:rPr>
              <a:t>NUREMBERG, GERMANY</a:t>
            </a:r>
            <a:endParaRPr kumimoji="0" lang="en-GB" sz="1200" b="0" i="0" u="none" strike="noStrike" kern="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D22A9B8-C8A2-4B8F-BA1B-1BE5AB604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301" y="1189437"/>
            <a:ext cx="939531" cy="57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99066"/>
      </p:ext>
    </p:extLst>
  </p:cSld>
  <p:clrMapOvr>
    <a:masterClrMapping/>
  </p:clrMapOvr>
</p:sld>
</file>

<file path=ppt/theme/theme1.xml><?xml version="1.0" encoding="utf-8"?>
<a:theme xmlns:a="http://schemas.openxmlformats.org/drawingml/2006/main" name="6_Inhaltsseitenmaster">
  <a:themeElements>
    <a:clrScheme name="SPS 2019">
      <a:dk1>
        <a:srgbClr val="50555F"/>
      </a:dk1>
      <a:lt1>
        <a:srgbClr val="FFFFFF"/>
      </a:lt1>
      <a:dk2>
        <a:srgbClr val="00204F"/>
      </a:dk2>
      <a:lt2>
        <a:srgbClr val="DBDDE0"/>
      </a:lt2>
      <a:accent1>
        <a:srgbClr val="667995"/>
      </a:accent1>
      <a:accent2>
        <a:srgbClr val="99A6B9"/>
      </a:accent2>
      <a:accent3>
        <a:srgbClr val="CCD2DC"/>
      </a:accent3>
      <a:accent4>
        <a:srgbClr val="E2005D"/>
      </a:accent4>
      <a:accent5>
        <a:srgbClr val="9298A3"/>
      </a:accent5>
      <a:accent6>
        <a:srgbClr val="B6BAC2"/>
      </a:accent6>
      <a:hlink>
        <a:srgbClr val="50555F"/>
      </a:hlink>
      <a:folHlink>
        <a:srgbClr val="50555F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7_Inhaltsseitenmaster">
  <a:themeElements>
    <a:clrScheme name="Benutzerdefiniert 1">
      <a:dk1>
        <a:srgbClr val="50555F"/>
      </a:dk1>
      <a:lt1>
        <a:srgbClr val="FFFFFF"/>
      </a:lt1>
      <a:dk2>
        <a:srgbClr val="00204F"/>
      </a:dk2>
      <a:lt2>
        <a:srgbClr val="DBDDE0"/>
      </a:lt2>
      <a:accent1>
        <a:srgbClr val="F59C00"/>
      </a:accent1>
      <a:accent2>
        <a:srgbClr val="9298A3"/>
      </a:accent2>
      <a:accent3>
        <a:srgbClr val="667995"/>
      </a:accent3>
      <a:accent4>
        <a:srgbClr val="B6BAC2"/>
      </a:accent4>
      <a:accent5>
        <a:srgbClr val="9298A3"/>
      </a:accent5>
      <a:accent6>
        <a:srgbClr val="DBDDE0"/>
      </a:accent6>
      <a:hlink>
        <a:srgbClr val="F59C00"/>
      </a:hlink>
      <a:folHlink>
        <a:srgbClr val="99A6B9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5_Inhaltsseitenmaster">
  <a:themeElements>
    <a:clrScheme name="Benutzerdefiniert 1">
      <a:dk1>
        <a:srgbClr val="50555F"/>
      </a:dk1>
      <a:lt1>
        <a:srgbClr val="FFFFFF"/>
      </a:lt1>
      <a:dk2>
        <a:srgbClr val="00204F"/>
      </a:dk2>
      <a:lt2>
        <a:srgbClr val="DBDDE0"/>
      </a:lt2>
      <a:accent1>
        <a:srgbClr val="F59C00"/>
      </a:accent1>
      <a:accent2>
        <a:srgbClr val="9298A3"/>
      </a:accent2>
      <a:accent3>
        <a:srgbClr val="667995"/>
      </a:accent3>
      <a:accent4>
        <a:srgbClr val="B6BAC2"/>
      </a:accent4>
      <a:accent5>
        <a:srgbClr val="9298A3"/>
      </a:accent5>
      <a:accent6>
        <a:srgbClr val="DBDDE0"/>
      </a:accent6>
      <a:hlink>
        <a:srgbClr val="F59C00"/>
      </a:hlink>
      <a:folHlink>
        <a:srgbClr val="99A6B9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Inhaltsseitenmaster">
  <a:themeElements>
    <a:clrScheme name="Benutzerdefiniert 1">
      <a:dk1>
        <a:srgbClr val="50555F"/>
      </a:dk1>
      <a:lt1>
        <a:srgbClr val="FFFFFF"/>
      </a:lt1>
      <a:dk2>
        <a:srgbClr val="00204F"/>
      </a:dk2>
      <a:lt2>
        <a:srgbClr val="DBDDE0"/>
      </a:lt2>
      <a:accent1>
        <a:srgbClr val="F59C00"/>
      </a:accent1>
      <a:accent2>
        <a:srgbClr val="9298A3"/>
      </a:accent2>
      <a:accent3>
        <a:srgbClr val="667995"/>
      </a:accent3>
      <a:accent4>
        <a:srgbClr val="B6BAC2"/>
      </a:accent4>
      <a:accent5>
        <a:srgbClr val="9298A3"/>
      </a:accent5>
      <a:accent6>
        <a:srgbClr val="DBDDE0"/>
      </a:accent6>
      <a:hlink>
        <a:srgbClr val="F59C00"/>
      </a:hlink>
      <a:folHlink>
        <a:srgbClr val="99A6B9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Zwischenkapitel_plai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8_Inhaltsseitenmaster">
  <a:themeElements>
    <a:clrScheme name="Benutzerdefiniert 1">
      <a:dk1>
        <a:srgbClr val="50555F"/>
      </a:dk1>
      <a:lt1>
        <a:srgbClr val="FFFFFF"/>
      </a:lt1>
      <a:dk2>
        <a:srgbClr val="00204F"/>
      </a:dk2>
      <a:lt2>
        <a:srgbClr val="DBDDE0"/>
      </a:lt2>
      <a:accent1>
        <a:srgbClr val="F59C00"/>
      </a:accent1>
      <a:accent2>
        <a:srgbClr val="9298A3"/>
      </a:accent2>
      <a:accent3>
        <a:srgbClr val="667995"/>
      </a:accent3>
      <a:accent4>
        <a:srgbClr val="B6BAC2"/>
      </a:accent4>
      <a:accent5>
        <a:srgbClr val="9298A3"/>
      </a:accent5>
      <a:accent6>
        <a:srgbClr val="DBDDE0"/>
      </a:accent6>
      <a:hlink>
        <a:srgbClr val="F59C00"/>
      </a:hlink>
      <a:folHlink>
        <a:srgbClr val="99A6B9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Inhaltsseitenmaster">
  <a:themeElements>
    <a:clrScheme name="Benutzerdefiniert 1">
      <a:dk1>
        <a:srgbClr val="50555F"/>
      </a:dk1>
      <a:lt1>
        <a:srgbClr val="FFFFFF"/>
      </a:lt1>
      <a:dk2>
        <a:srgbClr val="00204F"/>
      </a:dk2>
      <a:lt2>
        <a:srgbClr val="DBDDE0"/>
      </a:lt2>
      <a:accent1>
        <a:srgbClr val="F59C00"/>
      </a:accent1>
      <a:accent2>
        <a:srgbClr val="9298A3"/>
      </a:accent2>
      <a:accent3>
        <a:srgbClr val="667995"/>
      </a:accent3>
      <a:accent4>
        <a:srgbClr val="B6BAC2"/>
      </a:accent4>
      <a:accent5>
        <a:srgbClr val="9298A3"/>
      </a:accent5>
      <a:accent6>
        <a:srgbClr val="DBDDE0"/>
      </a:accent6>
      <a:hlink>
        <a:srgbClr val="F59C00"/>
      </a:hlink>
      <a:folHlink>
        <a:srgbClr val="99A6B9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Inhaltsseitenmaster">
  <a:themeElements>
    <a:clrScheme name="Benutzerdefiniert 1">
      <a:dk1>
        <a:srgbClr val="50555F"/>
      </a:dk1>
      <a:lt1>
        <a:srgbClr val="FFFFFF"/>
      </a:lt1>
      <a:dk2>
        <a:srgbClr val="00204F"/>
      </a:dk2>
      <a:lt2>
        <a:srgbClr val="DBDDE0"/>
      </a:lt2>
      <a:accent1>
        <a:srgbClr val="F59C00"/>
      </a:accent1>
      <a:accent2>
        <a:srgbClr val="9298A3"/>
      </a:accent2>
      <a:accent3>
        <a:srgbClr val="667995"/>
      </a:accent3>
      <a:accent4>
        <a:srgbClr val="B6BAC2"/>
      </a:accent4>
      <a:accent5>
        <a:srgbClr val="9298A3"/>
      </a:accent5>
      <a:accent6>
        <a:srgbClr val="DBDDE0"/>
      </a:accent6>
      <a:hlink>
        <a:srgbClr val="F59C00"/>
      </a:hlink>
      <a:folHlink>
        <a:srgbClr val="99A6B9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sago Colors Master 2021">
    <a:dk1>
      <a:srgbClr val="000000"/>
    </a:dk1>
    <a:lt1>
      <a:srgbClr val="FFFFFF"/>
    </a:lt1>
    <a:dk2>
      <a:srgbClr val="50555F"/>
    </a:dk2>
    <a:lt2>
      <a:srgbClr val="8D8F95"/>
    </a:lt2>
    <a:accent1>
      <a:srgbClr val="B0003F"/>
    </a:accent1>
    <a:accent2>
      <a:srgbClr val="8D8F95"/>
    </a:accent2>
    <a:accent3>
      <a:srgbClr val="50555F"/>
    </a:accent3>
    <a:accent4>
      <a:srgbClr val="C4406F"/>
    </a:accent4>
    <a:accent5>
      <a:srgbClr val="AAABB0"/>
    </a:accent5>
    <a:accent6>
      <a:srgbClr val="7C8087"/>
    </a:accent6>
    <a:hlink>
      <a:srgbClr val="005CA9"/>
    </a:hlink>
    <a:folHlink>
      <a:srgbClr val="962A86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Bildschirmpräsentation (16:9)</PresentationFormat>
  <Paragraphs>22</Paragraphs>
  <Slides>4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12</vt:i4>
      </vt:variant>
      <vt:variant>
        <vt:lpstr>Folientitel</vt:lpstr>
      </vt:variant>
      <vt:variant>
        <vt:i4>4</vt:i4>
      </vt:variant>
    </vt:vector>
  </HeadingPairs>
  <TitlesOfParts>
    <vt:vector size="19" baseType="lpstr">
      <vt:lpstr>Arial</vt:lpstr>
      <vt:lpstr>Calibri</vt:lpstr>
      <vt:lpstr>Roboto</vt:lpstr>
      <vt:lpstr>6_Inhaltsseitenmaster</vt:lpstr>
      <vt:lpstr>Benutzerdefiniertes Design</vt:lpstr>
      <vt:lpstr>1_Benutzerdefiniertes Design</vt:lpstr>
      <vt:lpstr>2_Benutzerdefiniertes Design</vt:lpstr>
      <vt:lpstr>3_Benutzerdefiniertes Design</vt:lpstr>
      <vt:lpstr>Zwischenkapitel_plain</vt:lpstr>
      <vt:lpstr>8_Inhaltsseitenmaster</vt:lpstr>
      <vt:lpstr>4_Inhaltsseitenmaster</vt:lpstr>
      <vt:lpstr>9_Inhaltsseitenmaster</vt:lpstr>
      <vt:lpstr>7_Inhaltsseitenmaster</vt:lpstr>
      <vt:lpstr>5_Inhaltsseitenmaster</vt:lpstr>
      <vt:lpstr>11_Inhaltsseitenmaster</vt:lpstr>
      <vt:lpstr>PowerPoint-Präsentation</vt:lpstr>
      <vt:lpstr>Documentation layout</vt:lpstr>
      <vt:lpstr>Purely digital documentation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Axel Conradi</dc:creator>
  <cp:lastModifiedBy>Lohmiller Marina (Mesago Stuttgart)</cp:lastModifiedBy>
  <cp:revision>169</cp:revision>
  <cp:lastPrinted>2022-07-18T08:06:58Z</cp:lastPrinted>
  <dcterms:created xsi:type="dcterms:W3CDTF">2020-07-27T08:21:08Z</dcterms:created>
  <dcterms:modified xsi:type="dcterms:W3CDTF">2023-03-29T09:22:59Z</dcterms:modified>
</cp:coreProperties>
</file>